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63" r:id="rId4"/>
    <p:sldId id="362" r:id="rId5"/>
    <p:sldId id="324" r:id="rId6"/>
    <p:sldId id="343" r:id="rId7"/>
    <p:sldId id="342" r:id="rId8"/>
    <p:sldId id="341" r:id="rId9"/>
    <p:sldId id="339" r:id="rId10"/>
    <p:sldId id="338" r:id="rId11"/>
    <p:sldId id="337" r:id="rId12"/>
    <p:sldId id="335" r:id="rId13"/>
    <p:sldId id="334" r:id="rId14"/>
    <p:sldId id="333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025" y="2609850"/>
            <a:ext cx="569595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05" y="935990"/>
            <a:ext cx="9716135" cy="360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2725" y="3769995"/>
            <a:ext cx="6451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330" y="4437380"/>
            <a:ext cx="9716135" cy="268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06710" cy="57334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617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4534" y="1381647"/>
            <a:ext cx="355672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436465"/>
            <a:ext cx="11340000" cy="190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585918"/>
            <a:ext cx="437984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35" y="2370455"/>
            <a:ext cx="10664190" cy="164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4495" b="60704"/>
          <a:stretch>
            <a:fillRect/>
          </a:stretch>
        </p:blipFill>
        <p:spPr>
          <a:xfrm>
            <a:off x="911860" y="2132330"/>
            <a:ext cx="10711815" cy="3646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3089" r="94865" b="26560"/>
          <a:stretch>
            <a:fillRect/>
          </a:stretch>
        </p:blipFill>
        <p:spPr>
          <a:xfrm>
            <a:off x="407670" y="2636520"/>
            <a:ext cx="575945" cy="37439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15970"/>
            <a:ext cx="99872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660" y="4290695"/>
            <a:ext cx="98844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6795" y="5114925"/>
            <a:ext cx="10308590" cy="166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135" t="39296"/>
          <a:stretch>
            <a:fillRect/>
          </a:stretch>
        </p:blipFill>
        <p:spPr>
          <a:xfrm>
            <a:off x="1055370" y="1341120"/>
            <a:ext cx="9977120" cy="5281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33089" r="94865" b="26560"/>
          <a:stretch>
            <a:fillRect/>
          </a:stretch>
        </p:blipFill>
        <p:spPr>
          <a:xfrm>
            <a:off x="478790" y="1412875"/>
            <a:ext cx="575945" cy="3743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295"/>
            <a:ext cx="11340000" cy="422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48331"/>
            <a:ext cx="342770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" y="792480"/>
            <a:ext cx="9869805" cy="3563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5060" y="1029970"/>
            <a:ext cx="7086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437380"/>
            <a:ext cx="9869805" cy="258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768687"/>
            <a:ext cx="428463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