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52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6" r:id="rId17"/>
    <p:sldId id="335" r:id="rId18"/>
    <p:sldId id="333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3719830" y="3140710"/>
            <a:ext cx="5504180" cy="900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882161"/>
            <a:ext cx="228513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572865"/>
            <a:ext cx="11340000" cy="94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366913"/>
            <a:ext cx="257078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4842288"/>
            <a:ext cx="3465793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430" y="5299075"/>
            <a:ext cx="1109154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5775426"/>
            <a:ext cx="10930579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6251517"/>
            <a:ext cx="1770982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6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0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7550" y="1729105"/>
            <a:ext cx="104686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670" y="2272665"/>
            <a:ext cx="1039685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2748915"/>
            <a:ext cx="7731385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575"/>
            <a:ext cx="11340000" cy="279023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9285" y="3829685"/>
            <a:ext cx="1051877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4360545"/>
            <a:ext cx="1057148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420" y="4846345"/>
            <a:ext cx="10406901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942" y="5312972"/>
            <a:ext cx="10397380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463" y="5789122"/>
            <a:ext cx="8931082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6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2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328643"/>
            <a:ext cx="10397380" cy="27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814305"/>
            <a:ext cx="10378337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280921"/>
            <a:ext cx="5179647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93210"/>
            <a:ext cx="11340000" cy="18203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78942" y="4365053"/>
            <a:ext cx="10387859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4841589"/>
            <a:ext cx="10397380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5318125"/>
            <a:ext cx="4389370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04195" cy="2839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063365"/>
            <a:ext cx="10704195" cy="262001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856615" y="6669405"/>
            <a:ext cx="10208260" cy="381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67057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4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883713"/>
            <a:ext cx="5560503" cy="25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2730"/>
            <a:ext cx="11340000" cy="1894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177" y="3111691"/>
            <a:ext cx="10387859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219" y="3597337"/>
            <a:ext cx="10378337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134" y="4073461"/>
            <a:ext cx="10130780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1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2972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929075"/>
            <a:ext cx="238035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833024"/>
            <a:ext cx="10406901" cy="2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070" y="4309110"/>
            <a:ext cx="1051750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4785223"/>
            <a:ext cx="10397380" cy="2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5280366"/>
            <a:ext cx="2675516" cy="2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4828361"/>
            <a:ext cx="10492594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5305128"/>
            <a:ext cx="10483073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5791431"/>
            <a:ext cx="1418690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311524"/>
            <a:ext cx="10416423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105" y="2788285"/>
            <a:ext cx="1058037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255953"/>
            <a:ext cx="4941612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3817795"/>
            <a:ext cx="10416423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195" y="4284980"/>
            <a:ext cx="1051433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4780932"/>
            <a:ext cx="723627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1386110"/>
            <a:ext cx="218992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0629" y="4904850"/>
            <a:ext cx="238035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1891179"/>
            <a:ext cx="218992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81108" y="3902247"/>
            <a:ext cx="247556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805061"/>
            <a:ext cx="238035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2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862259"/>
            <a:ext cx="266599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358767"/>
            <a:ext cx="266599" cy="2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357617"/>
            <a:ext cx="257078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9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348076"/>
            <a:ext cx="238035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2025-01-11T12:01:43Z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