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3"/>
    <p:sldId id="324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7505" y="3157220"/>
            <a:ext cx="11477625" cy="52006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262235" cy="56000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0115" y="3048635"/>
            <a:ext cx="9654540" cy="570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46785" y="3916045"/>
            <a:ext cx="9681210" cy="571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71220" y="4723130"/>
            <a:ext cx="10079990" cy="623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63270" y="5500370"/>
            <a:ext cx="10197465" cy="1294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0" grpId="0" bldLvl="0" animBg="1"/>
      <p:bldP spid="1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600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040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536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2326640"/>
            <a:ext cx="10723880" cy="64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3198495"/>
            <a:ext cx="10591165" cy="626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45" y="4098290"/>
            <a:ext cx="10808970" cy="656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21945" y="5027930"/>
            <a:ext cx="10968355" cy="590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321945" y="6005830"/>
            <a:ext cx="2603500" cy="624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1" grpId="0" bldLvl="0" animBg="1"/>
      <p:bldP spid="16" grpId="0" bldLvl="0" animBg="1"/>
      <p:bldP spid="21" grpId="0" bldLvl="0" animBg="1"/>
      <p:bldP spid="2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880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480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70" y="1124585"/>
            <a:ext cx="9344025" cy="567563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1294130"/>
            <a:ext cx="9049385" cy="556387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64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539899" y="3636666"/>
            <a:ext cx="590327" cy="524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39899" y="4637971"/>
            <a:ext cx="590327" cy="524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549420" y="5648811"/>
            <a:ext cx="580806" cy="524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496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880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8000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45" y="2415540"/>
            <a:ext cx="10684510" cy="692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2580" y="3264535"/>
            <a:ext cx="10577195" cy="523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45" y="4236085"/>
            <a:ext cx="10685145" cy="603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45" y="5141595"/>
            <a:ext cx="4008755" cy="654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1" grpId="0" bldLvl="0" animBg="1"/>
      <p:bldP spid="12" grpId="0" bldLvl="0" animBg="1"/>
      <p:bldP spid="1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2025-01-08T07:02:55Z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