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6" r:id="rId4"/>
    <p:sldId id="324" r:id="rId5"/>
    <p:sldId id="350" r:id="rId6"/>
    <p:sldId id="349" r:id="rId7"/>
    <p:sldId id="348" r:id="rId8"/>
    <p:sldId id="347" r:id="rId9"/>
    <p:sldId id="346" r:id="rId10"/>
    <p:sldId id="345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2461895"/>
            <a:ext cx="7029450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195786"/>
            <a:ext cx="371334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123074"/>
            <a:ext cx="371335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98345"/>
            <a:ext cx="371335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854129"/>
            <a:ext cx="428463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650" y="4725035"/>
            <a:ext cx="2278380" cy="175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4437380"/>
            <a:ext cx="142621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1124585"/>
            <a:ext cx="2756535" cy="210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090" y="1341120"/>
            <a:ext cx="142621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24126"/>
            <a:ext cx="371334" cy="4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1988820"/>
            <a:ext cx="11264265" cy="3637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2349500"/>
            <a:ext cx="143319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2445" y="2925445"/>
            <a:ext cx="143319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2685" y="3429000"/>
            <a:ext cx="14478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4365625"/>
            <a:ext cx="1447800" cy="38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0" y="4797425"/>
            <a:ext cx="144780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685" y="5229225"/>
            <a:ext cx="250571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33664"/>
            <a:ext cx="342770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2365" y="3065145"/>
            <a:ext cx="354076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340"/>
            <a:ext cx="9825990" cy="5604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575" y="2768600"/>
            <a:ext cx="86423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140" y="3519805"/>
            <a:ext cx="85661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140" y="4177665"/>
            <a:ext cx="85655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4575" y="4890770"/>
            <a:ext cx="888111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4575" y="5656580"/>
            <a:ext cx="891476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6291580"/>
            <a:ext cx="83426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310130"/>
            <a:ext cx="98063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105785"/>
            <a:ext cx="980694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944620"/>
            <a:ext cx="98666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4700270"/>
            <a:ext cx="100730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5664835"/>
            <a:ext cx="74434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32" grpId="0" bldLvl="0" animBg="1"/>
      <p:bldP spid="35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060930"/>
            <a:ext cx="11340000" cy="37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" y="134112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883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5327362"/>
            <a:ext cx="428463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33921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78000"/>
            <a:ext cx="380856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806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