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324" r:id="rId4"/>
    <p:sldId id="362" r:id="rId5"/>
    <p:sldId id="361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9" r:id="rId18"/>
    <p:sldId id="348" r:id="rId19"/>
    <p:sldId id="347" r:id="rId20"/>
    <p:sldId id="346" r:id="rId21"/>
    <p:sldId id="345" r:id="rId22"/>
    <p:sldId id="344" r:id="rId23"/>
    <p:sldId id="343" r:id="rId24"/>
    <p:sldId id="342" r:id="rId25"/>
    <p:sldId id="341" r:id="rId26"/>
    <p:sldId id="340" r:id="rId27"/>
    <p:sldId id="339" r:id="rId28"/>
    <p:sldId id="338" r:id="rId29"/>
    <p:sldId id="337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8" r:id="rId38"/>
    <p:sldId id="327" r:id="rId39"/>
    <p:sldId id="400" r:id="rId40"/>
    <p:sldId id="326" r:id="rId41"/>
    <p:sldId id="325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6720" y="3014345"/>
            <a:ext cx="62579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0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340100"/>
            <a:ext cx="989647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3450" y="4216400"/>
            <a:ext cx="99764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560" y="5102860"/>
            <a:ext cx="363918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244850"/>
            <a:ext cx="98869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8085" y="4160520"/>
            <a:ext cx="98698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88085" y="5056505"/>
            <a:ext cx="100114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6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87600"/>
            <a:ext cx="987806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74060"/>
            <a:ext cx="987806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142105"/>
            <a:ext cx="99790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0030" y="4994275"/>
            <a:ext cx="687578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21875" cy="57569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07770" y="3274695"/>
            <a:ext cx="977963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0960" y="4246245"/>
            <a:ext cx="96500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7135" y="5142230"/>
            <a:ext cx="98278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07135" y="6038215"/>
            <a:ext cx="859409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281680"/>
            <a:ext cx="101460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035" y="4146550"/>
            <a:ext cx="99180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16660" y="5082540"/>
            <a:ext cx="98710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145030"/>
            <a:ext cx="1007491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4150" y="3160395"/>
            <a:ext cx="100780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067175"/>
            <a:ext cx="985837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954270"/>
            <a:ext cx="257619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4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045" y="2298700"/>
            <a:ext cx="968375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6215" y="3246120"/>
            <a:ext cx="1007745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180840"/>
            <a:ext cx="1005649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057140"/>
            <a:ext cx="983996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5999480"/>
            <a:ext cx="349504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21" grpId="0" bldLvl="0" animBg="1"/>
      <p:bldP spid="27" grpId="0" bldLvl="0" animBg="1"/>
      <p:bldP spid="3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143250"/>
            <a:ext cx="1014222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5525" y="4176395"/>
            <a:ext cx="992759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54760" y="5170170"/>
            <a:ext cx="802386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919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89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4816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338195"/>
            <a:ext cx="99790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035" y="4251960"/>
            <a:ext cx="98933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8085" y="5156835"/>
            <a:ext cx="989901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63775"/>
            <a:ext cx="997648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188970"/>
            <a:ext cx="103060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0505" y="4085590"/>
            <a:ext cx="98609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33680" y="4991735"/>
            <a:ext cx="98856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5907405"/>
            <a:ext cx="52444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5" grpId="0" bldLvl="0" animBg="1"/>
      <p:bldP spid="30" grpId="0" bldLvl="0" animBg="1"/>
      <p:bldP spid="3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253105"/>
            <a:ext cx="983297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8545" y="4108450"/>
            <a:ext cx="994410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38860" y="5168900"/>
            <a:ext cx="1005522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406650"/>
            <a:ext cx="981075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12795"/>
            <a:ext cx="99974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095115"/>
            <a:ext cx="254571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6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36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283585"/>
            <a:ext cx="98818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9510" y="4189095"/>
            <a:ext cx="100603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8841" y="5142672"/>
            <a:ext cx="695062" cy="3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16"/>
          <a:stretch>
            <a:fillRect/>
          </a:stretch>
        </p:blipFill>
        <p:spPr>
          <a:xfrm>
            <a:off x="360045" y="1224280"/>
            <a:ext cx="11379835" cy="4739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3284855"/>
            <a:ext cx="1011428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220845"/>
            <a:ext cx="1011428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9515" y="5195570"/>
            <a:ext cx="1011428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" t="65172"/>
          <a:stretch>
            <a:fillRect/>
          </a:stretch>
        </p:blipFill>
        <p:spPr>
          <a:xfrm>
            <a:off x="551225" y="1413155"/>
            <a:ext cx="10756220" cy="256385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695325" y="2420620"/>
            <a:ext cx="1011428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3356610"/>
            <a:ext cx="1011428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0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349500"/>
            <a:ext cx="984948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7495" y="3274695"/>
            <a:ext cx="974661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2095" y="4177665"/>
            <a:ext cx="190754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5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2025-01-08T07:23:05Z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