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25" y="2371725"/>
            <a:ext cx="6381750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8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273425"/>
            <a:ext cx="1096200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7270" y="4111625"/>
            <a:ext cx="108153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0120" y="4940935"/>
            <a:ext cx="106629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599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72030"/>
            <a:ext cx="1074356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110230"/>
            <a:ext cx="1086421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930015"/>
            <a:ext cx="1091184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681855"/>
            <a:ext cx="302006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025" y="4086860"/>
            <a:ext cx="10756900" cy="144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2188210"/>
            <a:ext cx="10664825" cy="15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763" y="4007162"/>
            <a:ext cx="5855667" cy="4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020" y="4836160"/>
            <a:ext cx="608711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38375"/>
            <a:ext cx="10850880" cy="162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68730"/>
            <a:ext cx="6503670" cy="850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996440"/>
            <a:ext cx="10254615" cy="4861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5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9960" y="2372995"/>
            <a:ext cx="46037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454823"/>
            <a:ext cx="437984" cy="3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99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932910"/>
            <a:ext cx="11340000" cy="873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205016"/>
            <a:ext cx="380856" cy="4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2025-01-08T07:07:54Z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