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80" r:id="rId4"/>
    <p:sldId id="324" r:id="rId5"/>
    <p:sldId id="352" r:id="rId6"/>
    <p:sldId id="350" r:id="rId7"/>
    <p:sldId id="349" r:id="rId8"/>
    <p:sldId id="348" r:id="rId9"/>
    <p:sldId id="347" r:id="rId10"/>
    <p:sldId id="345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505075"/>
            <a:ext cx="63150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319534"/>
            <a:ext cx="380856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5156555"/>
            <a:ext cx="11340000" cy="84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268047"/>
            <a:ext cx="371335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5829604"/>
            <a:ext cx="428463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282087"/>
            <a:ext cx="437984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2204720"/>
            <a:ext cx="11115675" cy="2457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2060575"/>
            <a:ext cx="901700" cy="4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8570" y="2060575"/>
            <a:ext cx="901700" cy="4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055" y="3429000"/>
            <a:ext cx="17246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3925" y="3429000"/>
            <a:ext cx="7429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4425" y="4221480"/>
            <a:ext cx="742950" cy="42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535" y="5947410"/>
            <a:ext cx="81089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07870"/>
            <a:ext cx="99288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40380"/>
            <a:ext cx="98545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40810"/>
            <a:ext cx="98907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99330"/>
            <a:ext cx="100107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690870"/>
            <a:ext cx="94996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050"/>
            <a:ext cx="11340000" cy="389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41287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103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132685"/>
            <a:ext cx="11340000" cy="23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975"/>
            <a:ext cx="9489440" cy="55530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0"/>
          <a:stretch>
            <a:fillRect/>
          </a:stretch>
        </p:blipFill>
        <p:spPr>
          <a:xfrm>
            <a:off x="9624060" y="1052830"/>
            <a:ext cx="2016170" cy="1120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265" y="1243965"/>
            <a:ext cx="52768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3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276830"/>
            <a:ext cx="11340000" cy="28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40" y="3397250"/>
            <a:ext cx="6108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2025-01-08T06:44:03Z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