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94" r:id="rId4"/>
    <p:sldId id="395" r:id="rId5"/>
    <p:sldId id="396" r:id="rId6"/>
    <p:sldId id="324" r:id="rId7"/>
    <p:sldId id="359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638425"/>
            <a:ext cx="5638800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39144"/>
            <a:ext cx="380856" cy="39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1080490"/>
            <a:ext cx="11340000" cy="311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31" y="3603743"/>
            <a:ext cx="371335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860800"/>
            <a:ext cx="7636510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292955"/>
            <a:ext cx="11340000" cy="102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22330" cy="55791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652590"/>
            <a:ext cx="380856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616172"/>
            <a:ext cx="380856" cy="4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2094"/>
          <a:stretch>
            <a:fillRect/>
          </a:stretch>
        </p:blipFill>
        <p:spPr>
          <a:xfrm>
            <a:off x="551815" y="2276475"/>
            <a:ext cx="11309985" cy="3024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3220" r="94908" b="37544"/>
          <a:stretch>
            <a:fillRect/>
          </a:stretch>
        </p:blipFill>
        <p:spPr>
          <a:xfrm>
            <a:off x="551815" y="2852420"/>
            <a:ext cx="575945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86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356890"/>
            <a:ext cx="380856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85435"/>
            <a:ext cx="11340000" cy="1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720710"/>
            <a:ext cx="371335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4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95361"/>
            <a:ext cx="342770" cy="3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922000" cy="2810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149090"/>
            <a:ext cx="10922000" cy="26269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989965"/>
            <a:ext cx="11005185" cy="5760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7906" b="32898"/>
          <a:stretch>
            <a:fillRect/>
          </a:stretch>
        </p:blipFill>
        <p:spPr>
          <a:xfrm>
            <a:off x="407670" y="1340485"/>
            <a:ext cx="11309985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485" y="3442970"/>
            <a:ext cx="10226675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348230"/>
            <a:ext cx="102298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3281680"/>
            <a:ext cx="96037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625" y="4206240"/>
            <a:ext cx="966343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12035"/>
            <a:ext cx="974725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0830" y="3251200"/>
            <a:ext cx="98317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1465" y="4143375"/>
            <a:ext cx="18776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7770" b="-322"/>
          <a:stretch>
            <a:fillRect/>
          </a:stretch>
        </p:blipFill>
        <p:spPr>
          <a:xfrm>
            <a:off x="479425" y="1628775"/>
            <a:ext cx="11309985" cy="3528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634" t="35212" r="94908" b="37544"/>
          <a:stretch>
            <a:fillRect/>
          </a:stretch>
        </p:blipFill>
        <p:spPr>
          <a:xfrm>
            <a:off x="407670" y="1484630"/>
            <a:ext cx="647700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4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650463"/>
            <a:ext cx="428463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3921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20340"/>
            <a:ext cx="11340000" cy="303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79925"/>
            <a:ext cx="371335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860800"/>
            <a:ext cx="9777730" cy="28009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1249680" y="6669405"/>
            <a:ext cx="8950960" cy="38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040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7035" y="6339840"/>
            <a:ext cx="10369550" cy="4127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20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