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3"/>
    <p:sldId id="414" r:id="rId4"/>
    <p:sldId id="324" r:id="rId5"/>
    <p:sldId id="369" r:id="rId6"/>
    <p:sldId id="368" r:id="rId7"/>
    <p:sldId id="366" r:id="rId8"/>
    <p:sldId id="365" r:id="rId9"/>
    <p:sldId id="363" r:id="rId10"/>
    <p:sldId id="362" r:id="rId11"/>
    <p:sldId id="360" r:id="rId12"/>
    <p:sldId id="359" r:id="rId13"/>
    <p:sldId id="357" r:id="rId14"/>
    <p:sldId id="356" r:id="rId15"/>
    <p:sldId id="353" r:id="rId16"/>
    <p:sldId id="350" r:id="rId17"/>
    <p:sldId id="349" r:id="rId18"/>
    <p:sldId id="347" r:id="rId19"/>
    <p:sldId id="346" r:id="rId20"/>
    <p:sldId id="344" r:id="rId21"/>
    <p:sldId id="343" r:id="rId22"/>
    <p:sldId id="342" r:id="rId23"/>
    <p:sldId id="341" r:id="rId24"/>
    <p:sldId id="340" r:id="rId25"/>
    <p:sldId id="339" r:id="rId26"/>
    <p:sldId id="338" r:id="rId27"/>
    <p:sldId id="337" r:id="rId28"/>
    <p:sldId id="336" r:id="rId29"/>
    <p:sldId id="335" r:id="rId30"/>
    <p:sldId id="334" r:id="rId31"/>
    <p:sldId id="333" r:id="rId32"/>
    <p:sldId id="332" r:id="rId33"/>
    <p:sldId id="331" r:id="rId34"/>
    <p:sldId id="330" r:id="rId35"/>
    <p:sldId id="329" r:id="rId36"/>
    <p:sldId id="328" r:id="rId37"/>
    <p:sldId id="327" r:id="rId38"/>
    <p:sldId id="326" r:id="rId39"/>
    <p:sldId id="325" r:id="rId40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gs" Target="tags/tag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0520" y="2438400"/>
            <a:ext cx="6410325" cy="1981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28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2329222"/>
            <a:ext cx="380856" cy="390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62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2366955"/>
            <a:ext cx="342770" cy="390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100"/>
            <a:ext cx="11340000" cy="1881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2326175"/>
            <a:ext cx="352292" cy="391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5084800"/>
            <a:ext cx="11340000" cy="18872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995" y="2896870"/>
            <a:ext cx="8413115" cy="2181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28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3141345"/>
            <a:ext cx="11125835" cy="348869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1019810" y="6597650"/>
            <a:ext cx="10405110" cy="1460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4480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07670" y="5775960"/>
            <a:ext cx="10584815" cy="2921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240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05" r="83704"/>
          <a:stretch>
            <a:fillRect/>
          </a:stretch>
        </p:blipFill>
        <p:spPr>
          <a:xfrm>
            <a:off x="9552305" y="3573425"/>
            <a:ext cx="1847895" cy="9471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0194" y="3781934"/>
            <a:ext cx="380856" cy="393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437100"/>
            <a:ext cx="11340000" cy="100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55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4558854"/>
            <a:ext cx="380856" cy="390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3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437100"/>
            <a:ext cx="11340000" cy="8064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9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269365"/>
            <a:ext cx="11810047" cy="6029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885" y="2040255"/>
            <a:ext cx="10984230" cy="27774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53910" y="1988820"/>
            <a:ext cx="1316355" cy="32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99965" y="3429000"/>
            <a:ext cx="1316355" cy="32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87620" y="3954145"/>
            <a:ext cx="158813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87845" y="4437380"/>
            <a:ext cx="1588135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490798"/>
            <a:ext cx="342770" cy="390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1557421"/>
            <a:ext cx="380856" cy="390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4391525"/>
            <a:ext cx="371335" cy="410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8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96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114405" cy="576326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4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9974" y="1405162"/>
            <a:ext cx="437984" cy="39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40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71939" y="1548046"/>
            <a:ext cx="342770" cy="390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014575"/>
            <a:ext cx="11340000" cy="282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1269365"/>
            <a:ext cx="11810047" cy="602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20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9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36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00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8220" y="3385820"/>
            <a:ext cx="9782810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6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69035" y="3208655"/>
            <a:ext cx="950087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69035" y="4300855"/>
            <a:ext cx="958405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97610" y="5196840"/>
            <a:ext cx="958024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97610" y="6130290"/>
            <a:ext cx="342963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8" grpId="0" bldLvl="0" animBg="1"/>
      <p:bldP spid="21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60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257425"/>
            <a:ext cx="958469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79400" y="3219450"/>
            <a:ext cx="9843770" cy="156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6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4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443480"/>
            <a:ext cx="961009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340100"/>
            <a:ext cx="953643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213225"/>
            <a:ext cx="960945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5149850"/>
            <a:ext cx="315087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  <p:bldP spid="20" grpId="0" bldLvl="0" animBg="1"/>
      <p:bldP spid="2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3122930"/>
            <a:ext cx="9587865" cy="163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2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999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04030"/>
            <a:ext cx="11340000" cy="1652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4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32685"/>
            <a:ext cx="11340000" cy="3976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70" y="1385570"/>
            <a:ext cx="11810047" cy="602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0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2025-01-08T04:38:31Z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