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74" r:id="rId4"/>
    <p:sldId id="324" r:id="rId5"/>
    <p:sldId id="349" r:id="rId6"/>
    <p:sldId id="348" r:id="rId7"/>
    <p:sldId id="346" r:id="rId8"/>
    <p:sldId id="344" r:id="rId9"/>
    <p:sldId id="343" r:id="rId10"/>
    <p:sldId id="342" r:id="rId11"/>
    <p:sldId id="339" r:id="rId12"/>
    <p:sldId id="338" r:id="rId13"/>
    <p:sldId id="337" r:id="rId14"/>
    <p:sldId id="336" r:id="rId15"/>
    <p:sldId id="335" r:id="rId16"/>
    <p:sldId id="332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45" y="2490470"/>
            <a:ext cx="8601075" cy="1876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0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1357441"/>
            <a:ext cx="437984" cy="39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7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77472"/>
            <a:ext cx="380856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67"/>
          <a:stretch>
            <a:fillRect/>
          </a:stretch>
        </p:blipFill>
        <p:spPr>
          <a:xfrm>
            <a:off x="504190" y="2717800"/>
            <a:ext cx="10633710" cy="14084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33305" y="3623310"/>
            <a:ext cx="53848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92"/>
          <a:stretch>
            <a:fillRect/>
          </a:stretch>
        </p:blipFill>
        <p:spPr>
          <a:xfrm>
            <a:off x="9518650" y="980440"/>
            <a:ext cx="2673350" cy="232473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221480"/>
            <a:ext cx="10633710" cy="264668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28" b="56653"/>
          <a:stretch>
            <a:fillRect/>
          </a:stretch>
        </p:blipFill>
        <p:spPr>
          <a:xfrm>
            <a:off x="487045" y="1155065"/>
            <a:ext cx="5392420" cy="1323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896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957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34167"/>
            <a:ext cx="371335" cy="41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050"/>
            <a:ext cx="11340000" cy="46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0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221990"/>
            <a:ext cx="980757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510" y="4130675"/>
            <a:ext cx="988060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9985" y="5028565"/>
            <a:ext cx="995553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78560" y="5895975"/>
            <a:ext cx="1009142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0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76170"/>
            <a:ext cx="998410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2585" y="3082290"/>
            <a:ext cx="988822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87020" y="3996690"/>
            <a:ext cx="996378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34315" y="4970145"/>
            <a:ext cx="10315575" cy="148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5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048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2132330"/>
            <a:ext cx="11355705" cy="4237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5775" y="2637155"/>
            <a:ext cx="154305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9870" y="2735580"/>
            <a:ext cx="203581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9740" y="3573145"/>
            <a:ext cx="120777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6495" y="3573145"/>
            <a:ext cx="142557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3250" y="4437380"/>
            <a:ext cx="1425575" cy="362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16540" y="4421505"/>
            <a:ext cx="78613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5595" y="5301615"/>
            <a:ext cx="1425575" cy="362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75685" y="5733415"/>
            <a:ext cx="126047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79465" y="5733415"/>
            <a:ext cx="126047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3218111"/>
            <a:ext cx="9711839" cy="46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1875" y="4095750"/>
            <a:ext cx="9956800" cy="142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975" y="3127375"/>
            <a:ext cx="1000823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6325" y="4081145"/>
            <a:ext cx="1007237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1085" y="4857750"/>
            <a:ext cx="1089850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28065" y="5852795"/>
            <a:ext cx="6931660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8540"/>
            <a:ext cx="11340000" cy="473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34048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2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63275" cy="1922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70" y="3211830"/>
            <a:ext cx="10963275" cy="368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4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276195"/>
            <a:ext cx="11340000" cy="336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1780" y="4796790"/>
            <a:ext cx="69659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33921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3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276195"/>
            <a:ext cx="11340000" cy="37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9706" y="4371540"/>
            <a:ext cx="380856" cy="39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2025-01-08T05:22:20Z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