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80" r:id="rId4"/>
    <p:sldId id="324" r:id="rId5"/>
    <p:sldId id="351" r:id="rId6"/>
    <p:sldId id="349" r:id="rId7"/>
    <p:sldId id="347" r:id="rId8"/>
    <p:sldId id="346" r:id="rId9"/>
    <p:sldId id="345" r:id="rId10"/>
    <p:sldId id="344" r:id="rId11"/>
    <p:sldId id="341" r:id="rId12"/>
    <p:sldId id="339" r:id="rId13"/>
    <p:sldId id="337" r:id="rId14"/>
    <p:sldId id="336" r:id="rId15"/>
    <p:sldId id="335" r:id="rId16"/>
    <p:sldId id="334" r:id="rId17"/>
    <p:sldId id="333" r:id="rId18"/>
    <p:sldId id="332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0225" y="3100070"/>
            <a:ext cx="859155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24585"/>
            <a:ext cx="10448925" cy="16198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2637155"/>
            <a:ext cx="6576060" cy="41573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45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483445"/>
            <a:ext cx="371335" cy="40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204440"/>
            <a:ext cx="11340000" cy="368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5404255"/>
            <a:ext cx="380856" cy="39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975"/>
            <a:ext cx="9807575" cy="5690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7810" y="4592320"/>
            <a:ext cx="59182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8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4292745"/>
            <a:ext cx="437984" cy="3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7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076420"/>
            <a:ext cx="11340000" cy="27552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382685"/>
            <a:ext cx="352292" cy="40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7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268730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2132330"/>
            <a:ext cx="6777990" cy="3074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1185" y="3429000"/>
            <a:ext cx="77406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0235" y="3933190"/>
            <a:ext cx="77406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0235" y="4869180"/>
            <a:ext cx="77406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24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08075"/>
            <a:ext cx="10373995" cy="5737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6965" y="4554220"/>
            <a:ext cx="894016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16965" y="5429885"/>
            <a:ext cx="898271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5370" y="6270625"/>
            <a:ext cx="502666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0140" y="3262630"/>
            <a:ext cx="812419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0619740" cy="57429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34745" y="2952115"/>
            <a:ext cx="938085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70940" y="3787775"/>
            <a:ext cx="956754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34745" y="4678045"/>
            <a:ext cx="930021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62050" y="5374005"/>
            <a:ext cx="908939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70940" y="6206490"/>
            <a:ext cx="369062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7" grpId="0" bldLvl="0" animBg="1"/>
      <p:bldP spid="22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90"/>
          <a:stretch>
            <a:fillRect/>
          </a:stretch>
        </p:blipFill>
        <p:spPr>
          <a:xfrm>
            <a:off x="551180" y="2708910"/>
            <a:ext cx="10632440" cy="1619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1340485"/>
            <a:ext cx="11810047" cy="60293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4293235"/>
            <a:ext cx="10632440" cy="259905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00" r="36353" b="66055"/>
          <a:stretch>
            <a:fillRect/>
          </a:stretch>
        </p:blipFill>
        <p:spPr>
          <a:xfrm>
            <a:off x="4871720" y="1989455"/>
            <a:ext cx="2433955" cy="737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25" y="3428720"/>
            <a:ext cx="11340000" cy="260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132685"/>
            <a:ext cx="11340000" cy="330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34048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471709"/>
            <a:ext cx="380856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5233852"/>
            <a:ext cx="437984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73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132685"/>
            <a:ext cx="11340000" cy="27944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2025-01-08T05:35:58Z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