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7" r:id="rId4"/>
    <p:sldId id="324" r:id="rId5"/>
    <p:sldId id="350" r:id="rId6"/>
    <p:sldId id="349" r:id="rId7"/>
    <p:sldId id="348" r:id="rId8"/>
    <p:sldId id="347" r:id="rId9"/>
    <p:sldId id="345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175" y="2347595"/>
            <a:ext cx="55816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405249"/>
            <a:ext cx="437984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90455"/>
            <a:ext cx="380856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5220"/>
            <a:ext cx="10004425" cy="575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4635" y="2892425"/>
            <a:ext cx="6870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083259"/>
            <a:ext cx="342770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684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276830"/>
            <a:ext cx="11340000" cy="27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4" y="4344357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09841"/>
            <a:ext cx="437984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88820"/>
            <a:ext cx="11015663" cy="458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1917065"/>
            <a:ext cx="14986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9465" y="2402205"/>
            <a:ext cx="2334895" cy="34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30" y="4004945"/>
            <a:ext cx="13766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830" y="5301615"/>
            <a:ext cx="10287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5710" y="6093460"/>
            <a:ext cx="15367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761345" cy="2651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9" b="4673"/>
          <a:stretch>
            <a:fillRect/>
          </a:stretch>
        </p:blipFill>
        <p:spPr>
          <a:xfrm>
            <a:off x="4368165" y="2781300"/>
            <a:ext cx="7343775" cy="38779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25165"/>
            <a:ext cx="98704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4046220"/>
            <a:ext cx="973074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405" y="4972685"/>
            <a:ext cx="29952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52140"/>
            <a:ext cx="97548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3625" y="3936365"/>
            <a:ext cx="98596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4260" y="4855210"/>
            <a:ext cx="982027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30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87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71"/>
          <a:stretch>
            <a:fillRect/>
          </a:stretch>
        </p:blipFill>
        <p:spPr>
          <a:xfrm>
            <a:off x="407670" y="2061210"/>
            <a:ext cx="3863975" cy="9613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1268730"/>
            <a:ext cx="11810047" cy="6029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4530"/>
            <a:ext cx="11340000" cy="376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66015" y="4182105"/>
            <a:ext cx="380856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2955"/>
            <a:ext cx="11340000" cy="1808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832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2025-01-08T04:16:22Z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