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71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3005137"/>
            <a:ext cx="61626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3554" cy="548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6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1728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4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1297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126407"/>
            <a:ext cx="9361040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85184"/>
            <a:ext cx="5328592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7687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84984"/>
            <a:ext cx="9793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21088"/>
            <a:ext cx="518457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6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42" y="1340768"/>
            <a:ext cx="11782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8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69901"/>
            <a:ext cx="103536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4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770"/>
            <a:ext cx="11279186" cy="5580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140968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4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0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92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87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6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03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24944"/>
            <a:ext cx="151216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3042" y="2924944"/>
            <a:ext cx="151216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861048"/>
            <a:ext cx="151216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9606" y="3861048"/>
            <a:ext cx="151216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4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109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5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5060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1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0871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2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33500"/>
            <a:ext cx="103251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3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57300"/>
            <a:ext cx="111442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55199"/>
            <a:ext cx="59245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20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0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107251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772816"/>
            <a:ext cx="244827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636912"/>
            <a:ext cx="244827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573016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6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51723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5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58960"/>
            <a:ext cx="6690766" cy="3029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276872"/>
            <a:ext cx="172819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5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6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489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509120"/>
            <a:ext cx="187220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3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9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36510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4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345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5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915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5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1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84984"/>
            <a:ext cx="252028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6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10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85293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717032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65313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1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624"/>
            <a:ext cx="106965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22920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892"/>
            <a:ext cx="95631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0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382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6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9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99958"/>
            <a:ext cx="4896544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1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77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56992"/>
            <a:ext cx="720080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273630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7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632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65658"/>
            <a:ext cx="1656184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39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108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56490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42900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320525"/>
            <a:ext cx="3960440" cy="11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8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40968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941168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14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9329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2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488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82214" cy="4687416"/>
            <a:chOff x="191344" y="1340768"/>
            <a:chExt cx="11682214" cy="4687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7765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84984"/>
              <a:ext cx="1110615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1412776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3356992"/>
            <a:ext cx="136815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5229200"/>
            <a:ext cx="237626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522920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2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