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3028950"/>
            <a:ext cx="108775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6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81976" cy="545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8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0458" cy="5389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6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52550"/>
            <a:ext cx="103917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6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822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59450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56490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581128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5497856"/>
            <a:ext cx="14401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5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0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584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1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536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09120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5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7337"/>
            <a:ext cx="115633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7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47800"/>
            <a:ext cx="106775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5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00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585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012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10109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0867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8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03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3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2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01008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6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441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9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8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69539"/>
            <a:ext cx="3384376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4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061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5811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6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4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39856" cy="544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6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2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87100" cy="3860279"/>
            <a:chOff x="263352" y="1268760"/>
            <a:chExt cx="11087100" cy="3860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0137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204864"/>
              <a:ext cx="11087100" cy="2924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47528" y="43651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2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325072" cy="566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9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20888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29000"/>
            <a:ext cx="45365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8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514256"/>
            <a:ext cx="54006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81128"/>
            <a:ext cx="105851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616" y="5661248"/>
            <a:ext cx="75246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75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9475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53775"/>
            <a:ext cx="8764934" cy="371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6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928298" cy="5295800"/>
            <a:chOff x="335360" y="1196752"/>
            <a:chExt cx="11250166" cy="5793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134725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085184"/>
              <a:ext cx="11106150" cy="1905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20136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94928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2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0100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9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8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5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4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365104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8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66247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573016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7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2025-10-29T05:52:29Z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