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578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76425"/>
            <a:ext cx="1139190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4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347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8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43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315700" cy="4117057"/>
            <a:chOff x="263352" y="1412776"/>
            <a:chExt cx="11315700" cy="41170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315700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501008"/>
              <a:ext cx="8915400" cy="2028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64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0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727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4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01317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53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8697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8529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0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43651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82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68760"/>
            <a:ext cx="10067925" cy="2076822"/>
            <a:chOff x="839416" y="1268760"/>
            <a:chExt cx="10067925" cy="2076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268760"/>
              <a:ext cx="1006792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916832"/>
              <a:ext cx="9544050" cy="14287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356992"/>
            <a:ext cx="10820400" cy="2771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9656" y="2639990"/>
            <a:ext cx="482453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6480" y="47971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51723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6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109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823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869160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45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060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0892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149080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58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870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501008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93096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5013176"/>
            <a:ext cx="42484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949280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7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3431"/>
            <a:ext cx="10555682" cy="555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3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65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32856"/>
            <a:ext cx="501967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12687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09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394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060848"/>
            <a:ext cx="49685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773594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29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49952" cy="5411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9000"/>
            <a:ext cx="6501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609329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9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2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3536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7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07823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268760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1988840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2708920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3573016"/>
            <a:ext cx="52565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221088"/>
            <a:ext cx="10585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941168"/>
            <a:ext cx="48965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04925"/>
            <a:ext cx="113728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04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4898" y="2060848"/>
            <a:ext cx="12396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80928"/>
            <a:ext cx="71287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3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55868" cy="5457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78904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4533757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8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85293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99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941168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66124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48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346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032567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90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2199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57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633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4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59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585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0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2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3993"/>
            <a:ext cx="11016306" cy="565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5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2025-10-28T08:53:11Z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