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3090862"/>
            <a:ext cx="103251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89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1276350"/>
            <a:ext cx="59055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85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501008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5517232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9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19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306696"/>
            <a:ext cx="49685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276872"/>
            <a:ext cx="66967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342900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5445224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93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04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2900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443711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5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5932"/>
            <a:ext cx="10604706" cy="55670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4076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5301208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6237312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16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966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6490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4581128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75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490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564904"/>
            <a:ext cx="66247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576094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28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23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221088"/>
            <a:ext cx="2016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78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2518"/>
            <a:ext cx="10657184" cy="55954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348880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5301208"/>
            <a:ext cx="55446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620301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24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601450" cy="30099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382"/>
            <a:ext cx="10477200" cy="55346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348880"/>
            <a:ext cx="66247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59781"/>
            <a:ext cx="331236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5229200"/>
            <a:ext cx="73448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6158955"/>
            <a:ext cx="26642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4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2348880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3284984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5301208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3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109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645024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55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04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564904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475805"/>
            <a:ext cx="201622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95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060848"/>
            <a:ext cx="1009650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988840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2924944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61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5377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48125"/>
            <a:ext cx="110871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2348880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42900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5157192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6165304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8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728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501008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76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43711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2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80581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8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53850" cy="5589240"/>
            <a:chOff x="263352" y="1268760"/>
            <a:chExt cx="11753850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53850" cy="496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6181725"/>
              <a:ext cx="916305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868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394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941168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17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420888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4365104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66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420888"/>
            <a:ext cx="50405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429000"/>
            <a:ext cx="50405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84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4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9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5156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7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12776"/>
            <a:ext cx="84010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21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4108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65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54516" cy="545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25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822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33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29000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5596" y="5401167"/>
            <a:ext cx="25202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07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153775" cy="4475187"/>
            <a:chOff x="263352" y="1412776"/>
            <a:chExt cx="11153775" cy="44751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15377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221088"/>
              <a:ext cx="10248900" cy="1666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752184" y="429309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74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284984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27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6350"/>
            <a:ext cx="110775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223946"/>
            <a:ext cx="13681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5229200"/>
            <a:ext cx="28083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29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700808"/>
            <a:ext cx="48006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19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543050"/>
            <a:ext cx="103727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01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442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01008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445224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0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6547"/>
            <a:ext cx="11077575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268760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221088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6064493"/>
            <a:ext cx="792088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23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208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5320290"/>
            <a:ext cx="108012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4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7633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548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9345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54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04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420888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437112"/>
            <a:ext cx="26642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70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492896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365104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87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2025-10-28T10:26:06Z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