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28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449" b="-182"/>
          <a:stretch/>
        </p:blipFill>
        <p:spPr>
          <a:xfrm>
            <a:off x="263352" y="2348880"/>
            <a:ext cx="11557262" cy="2204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7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80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16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84486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90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15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347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60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10706100" cy="169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71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0976"/>
            <a:ext cx="10629600" cy="552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3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1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69002" cy="548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6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703512" y="6669360"/>
            <a:ext cx="19442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919536" y="60212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0212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44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012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11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680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76450"/>
            <a:ext cx="1073467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60932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19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46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0145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07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772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1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7828" cy="5402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5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775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4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0391030" cy="5128988"/>
            <a:chOff x="191344" y="1340768"/>
            <a:chExt cx="11687175" cy="67131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87175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301208"/>
              <a:ext cx="10801350" cy="2752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24392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52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48478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2475" y="148478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49289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249289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350100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92544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5892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1784" y="558924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2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34076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4648" y="134076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1340768"/>
            <a:ext cx="7200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348880"/>
            <a:ext cx="7200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242088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1961" y="242088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384" y="2348880"/>
            <a:ext cx="16015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23792" y="4437112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33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0140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01008"/>
            <a:ext cx="102870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62880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263691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94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38287"/>
            <a:ext cx="116871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60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2575"/>
            <a:ext cx="115919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67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80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48478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50100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450912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64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2025-10-29T05:36:23Z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