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2433637"/>
            <a:ext cx="9315450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094422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14096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61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91850" cy="496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3789040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4697091"/>
            <a:ext cx="259228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948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014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420888"/>
            <a:ext cx="78488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429000"/>
            <a:ext cx="10297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381107"/>
            <a:ext cx="10297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380348"/>
            <a:ext cx="43204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81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09918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99695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342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506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02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276872"/>
            <a:ext cx="92678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19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484784"/>
            <a:ext cx="11121008" cy="4537670"/>
            <a:chOff x="479376" y="1484784"/>
            <a:chExt cx="11121008" cy="45376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484784"/>
              <a:ext cx="11049000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4365104"/>
              <a:ext cx="10506075" cy="1657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215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6337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208238"/>
            <a:ext cx="9240886" cy="364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7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109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492896"/>
            <a:ext cx="79928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01008"/>
            <a:ext cx="37444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5517232"/>
            <a:ext cx="41044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828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442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20888"/>
            <a:ext cx="48965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437112"/>
            <a:ext cx="76328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517232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62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005064"/>
            <a:ext cx="1728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7187" y="4005064"/>
            <a:ext cx="1728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5013176"/>
            <a:ext cx="1728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1917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57301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55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0425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122803"/>
            <a:ext cx="10982325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3284984"/>
            <a:ext cx="93610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365104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5085184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77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441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1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252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9230" y="2354899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356992"/>
            <a:ext cx="30243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4421336"/>
            <a:ext cx="244827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31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268760"/>
            <a:ext cx="37444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276872"/>
            <a:ext cx="59046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1669" y="3273571"/>
            <a:ext cx="712879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5357440"/>
            <a:ext cx="79208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803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7523"/>
            <a:ext cx="10313690" cy="563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75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1107"/>
            <a:ext cx="10447484" cy="5467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90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442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509120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78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347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348880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3356992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429389"/>
            <a:ext cx="554461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83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367518"/>
            <a:ext cx="1368152" cy="651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72506" y="1425396"/>
            <a:ext cx="1984134" cy="591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492896"/>
            <a:ext cx="5760640" cy="591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57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347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4725144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6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1618"/>
            <a:ext cx="117252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623731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59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51435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38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221088"/>
            <a:ext cx="9934575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64502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39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013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20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65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37017"/>
            <a:ext cx="9217024" cy="550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9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2025-10-28T09:39:25Z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