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8637" y="3119437"/>
            <a:ext cx="35147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53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061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628800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6472" y="1628800"/>
            <a:ext cx="317611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636912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70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014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531589"/>
            <a:ext cx="741682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492896"/>
            <a:ext cx="1123324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501008"/>
            <a:ext cx="496855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88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2062"/>
            <a:ext cx="115824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86916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79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106680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83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5919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5679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39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5445224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16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05936" cy="54084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602128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26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346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431858"/>
            <a:ext cx="129614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4437112"/>
            <a:ext cx="417646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445224"/>
            <a:ext cx="417646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38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053184"/>
            <a:ext cx="144016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3068960"/>
            <a:ext cx="63697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005064"/>
            <a:ext cx="144016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0908" y="4005064"/>
            <a:ext cx="4323483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442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356992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60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6109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3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96678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52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061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36510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02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7752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933056"/>
            <a:ext cx="90201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88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07745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2610" y="1613024"/>
            <a:ext cx="979308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636912"/>
            <a:ext cx="979308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039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728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3501008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13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772748" cy="53702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41277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086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299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67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994410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64904"/>
            <a:ext cx="76328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71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086350"/>
            <a:ext cx="1159192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276872"/>
            <a:ext cx="64807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2276872"/>
            <a:ext cx="9361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97720" y="2276872"/>
            <a:ext cx="9361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293096"/>
            <a:ext cx="17281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7728" y="6093296"/>
            <a:ext cx="19442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10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80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204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49289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95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28800"/>
            <a:ext cx="961072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82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37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414908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4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0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47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156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90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90662"/>
            <a:ext cx="117729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2514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46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106150" cy="5347692"/>
            <a:chOff x="263352" y="1412776"/>
            <a:chExt cx="11106150" cy="53476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0439400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140968"/>
              <a:ext cx="11106150" cy="3619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2025-10-28T09:09:24Z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