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7900" y="2524125"/>
            <a:ext cx="7696200" cy="1809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869160"/>
            <a:ext cx="792088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3904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457325"/>
            <a:ext cx="1090612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339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370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01400" cy="4819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59896" y="1412776"/>
            <a:ext cx="6763197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2420888"/>
            <a:ext cx="11515725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3356992"/>
            <a:ext cx="11515725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4403276"/>
            <a:ext cx="11515725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377" y="5421371"/>
            <a:ext cx="1152128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1111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342710" cy="54150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1196752"/>
            <a:ext cx="7051229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132856"/>
            <a:ext cx="11587733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068960"/>
            <a:ext cx="11587733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005064"/>
            <a:ext cx="11587733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4966598"/>
            <a:ext cx="11587733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9" y="5871571"/>
            <a:ext cx="504056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038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763375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2780928"/>
            <a:ext cx="792088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71424" y="2752175"/>
            <a:ext cx="2013207" cy="632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71424" y="3723136"/>
            <a:ext cx="2013207" cy="632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35760" y="4797152"/>
            <a:ext cx="2013207" cy="632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52384" y="5805264"/>
            <a:ext cx="2448272" cy="632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01375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3027361"/>
            <a:ext cx="11496675" cy="3800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352" y="1340768"/>
            <a:ext cx="3456384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04112" y="1412776"/>
            <a:ext cx="2304256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4005064"/>
            <a:ext cx="1584176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23992" y="5085184"/>
            <a:ext cx="5688632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408" y="6021288"/>
            <a:ext cx="9145016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9991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2095500"/>
            <a:ext cx="1086802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115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55382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628800"/>
            <a:ext cx="792088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19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18495"/>
            <a:ext cx="11364910" cy="55155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276872"/>
            <a:ext cx="792088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694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90650"/>
            <a:ext cx="1171575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4653136"/>
            <a:ext cx="5544616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6051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49000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212976"/>
            <a:ext cx="10220325" cy="2752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92144" y="3212976"/>
            <a:ext cx="4104456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221088"/>
            <a:ext cx="10225136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5229200"/>
            <a:ext cx="2088232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3816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182350" cy="3790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9856" y="3356992"/>
            <a:ext cx="1944216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35760" y="4365104"/>
            <a:ext cx="2664296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725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2025-10-29T04:13:44Z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