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34" r:id="rId7"/>
    <p:sldId id="328" r:id="rId8"/>
    <p:sldId id="329" r:id="rId9"/>
    <p:sldId id="330" r:id="rId10"/>
    <p:sldId id="331" r:id="rId11"/>
    <p:sldId id="332" r:id="rId12"/>
    <p:sldId id="333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2976562"/>
            <a:ext cx="1062990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13472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3573016"/>
            <a:ext cx="46085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653136"/>
            <a:ext cx="46085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110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442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493400"/>
            <a:ext cx="2088232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3501008"/>
            <a:ext cx="2088232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27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696700" cy="1638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348880"/>
            <a:ext cx="922972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73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264228" cy="545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76120" y="1412776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56440" y="227687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3212976"/>
            <a:ext cx="79928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47928" y="4247731"/>
            <a:ext cx="4536504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07568" y="6140101"/>
            <a:ext cx="295232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992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362900" cy="53658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32104" y="1340768"/>
            <a:ext cx="23762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883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29652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501512"/>
            <a:ext cx="8136904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509120"/>
            <a:ext cx="10225136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517232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813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5824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0100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952625"/>
            <a:ext cx="11801475" cy="295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414908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567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84784"/>
            <a:ext cx="952500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301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484784"/>
            <a:ext cx="852487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670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6681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015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09918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555477"/>
            <a:ext cx="1944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680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899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248900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356992"/>
            <a:ext cx="8610600" cy="100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23992" y="249289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622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2025-10-29T03:57:21Z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