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41660"/>
            <a:ext cx="11521280" cy="57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7344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1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930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9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4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6931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68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84186"/>
            <a:ext cx="90010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249237"/>
            <a:ext cx="900100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57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72875" cy="2363713"/>
            <a:chOff x="263352" y="1340768"/>
            <a:chExt cx="11572875" cy="2363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340768"/>
              <a:ext cx="10544175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132856"/>
              <a:ext cx="11572875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768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5875"/>
            <a:ext cx="10344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12776"/>
            <a:ext cx="11017224" cy="5357432"/>
            <a:chOff x="263352" y="1340768"/>
            <a:chExt cx="11673458" cy="6124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01450" cy="1638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24944"/>
              <a:ext cx="11630025" cy="2600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589240"/>
              <a:ext cx="10810875" cy="18764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367808" y="5123120"/>
            <a:ext cx="61206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609329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3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3711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0955" y="4437112"/>
            <a:ext cx="15992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3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50643"/>
            <a:ext cx="30243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1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6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0680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603"/>
            <a:ext cx="10620076" cy="5489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5129139"/>
            <a:ext cx="30243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165304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1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348880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62646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01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24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3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4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1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0869"/>
            <a:ext cx="9301758" cy="563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7366" cy="5420816"/>
            <a:chOff x="263352" y="1340768"/>
            <a:chExt cx="11707366" cy="5420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1156335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0429" y="2279950"/>
            <a:ext cx="2232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293096"/>
            <a:ext cx="89289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1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3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7075" y="3355006"/>
            <a:ext cx="540060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42900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65313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653136"/>
            <a:ext cx="14777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5736892"/>
            <a:ext cx="31683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5736334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1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358"/>
            <a:ext cx="116395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22108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5104266"/>
            <a:ext cx="30963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16530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9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356992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3774" y="3356992"/>
            <a:ext cx="25127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7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63350" cy="5570644"/>
            <a:chOff x="263352" y="1268760"/>
            <a:chExt cx="11563350" cy="5570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132856"/>
              <a:ext cx="10934700" cy="1552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172279"/>
              <a:ext cx="8963025" cy="3667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32129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