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3081337"/>
            <a:ext cx="78295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293096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229200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5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6726"/>
            <a:ext cx="110966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076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27687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284984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221088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229200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6165304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8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9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7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8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7" b="34638"/>
          <a:stretch/>
        </p:blipFill>
        <p:spPr>
          <a:xfrm>
            <a:off x="191344" y="1556792"/>
            <a:ext cx="11799551" cy="3586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4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356992"/>
            <a:ext cx="111061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685" t="67737" r="495" b="172"/>
          <a:stretch/>
        </p:blipFill>
        <p:spPr>
          <a:xfrm>
            <a:off x="479376" y="1340768"/>
            <a:ext cx="11085922" cy="17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8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9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344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7787"/>
            <a:ext cx="117252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924944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861048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1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8867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85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99726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8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250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401955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2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210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15719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9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08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1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1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3078" y="2276872"/>
            <a:ext cx="15068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3606" y="2276872"/>
            <a:ext cx="15068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1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3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91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085184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05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99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2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4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91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40968"/>
            <a:ext cx="111442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