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96952"/>
            <a:ext cx="11377264" cy="69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43380"/>
            <a:ext cx="9202786" cy="3920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489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0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5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2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981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87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8498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293096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301208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51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45042" cy="5507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7687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21297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4908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5157192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60932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4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7532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62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