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50" r:id="rId23"/>
    <p:sldId id="344" r:id="rId24"/>
    <p:sldId id="345" r:id="rId25"/>
    <p:sldId id="346" r:id="rId26"/>
    <p:sldId id="347" r:id="rId27"/>
    <p:sldId id="348" r:id="rId28"/>
    <p:sldId id="349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3052762"/>
            <a:ext cx="1179195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57312"/>
            <a:ext cx="1174432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4127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915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267688"/>
            <a:ext cx="10136138" cy="5587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932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895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05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68760"/>
            <a:ext cx="9517854" cy="5437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116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81150"/>
            <a:ext cx="116490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55679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874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5377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12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09700"/>
            <a:ext cx="1169670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774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347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079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92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3477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782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9550" cy="4924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8108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127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10975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085184"/>
            <a:ext cx="10715625" cy="1666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28498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330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4897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121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4907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48478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28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340768"/>
            <a:ext cx="8640960" cy="5353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804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385374" cy="56300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13285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317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3470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136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696700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717032"/>
            <a:ext cx="9975054" cy="300134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31409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874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96752"/>
            <a:ext cx="9572722" cy="5482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145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196752"/>
            <a:ext cx="1173480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1409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140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9662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280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823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927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88707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344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45996" cy="52540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41490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019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9826"/>
            <a:ext cx="10721030" cy="559817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13285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834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772816"/>
            <a:ext cx="10753725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389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340768"/>
            <a:ext cx="9438232" cy="5451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08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319284"/>
            <a:ext cx="53285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8633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40768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348880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033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680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64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9192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971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7590"/>
            <a:ext cx="11144694" cy="55904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31409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016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1052736"/>
            <a:ext cx="4981575" cy="3076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067175"/>
            <a:ext cx="9115425" cy="2790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35960" y="41490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1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234512" cy="538373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28048" y="2204864"/>
            <a:ext cx="40324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140968"/>
            <a:ext cx="73448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5013176"/>
            <a:ext cx="93610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5876750"/>
            <a:ext cx="302433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570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6825"/>
            <a:ext cx="1115377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935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6812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806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384436" cy="5406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268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59192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50100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891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80674" cy="5528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640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2025-10-29T05:43:30Z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