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3048661"/>
            <a:ext cx="11521280" cy="7606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23987"/>
            <a:ext cx="1106805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1412776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8" y="3345831"/>
            <a:ext cx="4104456" cy="9584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699941"/>
            <a:ext cx="151216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860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252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348880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20" y="3284984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44" y="5301208"/>
            <a:ext cx="66247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539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9192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199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73467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76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0490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573016"/>
            <a:ext cx="26642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5460670"/>
            <a:ext cx="712879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846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823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492896"/>
            <a:ext cx="32403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4365104"/>
            <a:ext cx="36724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73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944"/>
            <a:ext cx="11477625" cy="5610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039350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861048"/>
            <a:ext cx="9276702" cy="295208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10722" y="4137667"/>
            <a:ext cx="1666301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76991" y="4137667"/>
            <a:ext cx="1063426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07768" y="5733256"/>
            <a:ext cx="1440160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02317" y="5733256"/>
            <a:ext cx="1440160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510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8232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086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951547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292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1090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140968"/>
            <a:ext cx="11039475" cy="3600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75720" y="2367962"/>
            <a:ext cx="122413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784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25842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1431858"/>
            <a:ext cx="864096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420888"/>
            <a:ext cx="864096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84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210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58227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66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2025-10-28T09:48:51Z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