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3148012"/>
            <a:ext cx="101727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327852" cy="5400465"/>
            <a:chOff x="263352" y="1268760"/>
            <a:chExt cx="11136169" cy="63854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9658350" cy="800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0996" y="2120173"/>
              <a:ext cx="11058525" cy="553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508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57312"/>
            <a:ext cx="116205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73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204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464306"/>
            <a:ext cx="187220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7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871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315565"/>
            <a:ext cx="309634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3232058"/>
            <a:ext cx="144016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137439"/>
            <a:ext cx="4392488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344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156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42900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443711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9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870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492896"/>
            <a:ext cx="44644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2900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544522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36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8393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71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1073467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79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061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12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443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49289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501008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5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66124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93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95450"/>
            <a:ext cx="107727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92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728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06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73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2025-10-28T10:19:09Z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