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6" r:id="rId11"/>
    <p:sldId id="332" r:id="rId12"/>
    <p:sldId id="333" r:id="rId13"/>
    <p:sldId id="334" r:id="rId14"/>
    <p:sldId id="335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3071812"/>
            <a:ext cx="10858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2768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9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3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394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5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3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420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628800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64904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1119" y="2564904"/>
            <a:ext cx="12534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6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7440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4582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3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7440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7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061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7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8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09675"/>
            <a:ext cx="112109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20525" cy="5517232"/>
            <a:chOff x="191344" y="1340768"/>
            <a:chExt cx="1182052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20525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5105400"/>
              <a:ext cx="1021080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9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