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9829800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40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56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061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54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10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363325" cy="4953744"/>
            <a:chOff x="335360" y="1340768"/>
            <a:chExt cx="11363325" cy="49537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363325" cy="1209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2636912"/>
              <a:ext cx="10991850" cy="3657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03163" y="1223395"/>
            <a:ext cx="52277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62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442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8092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47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7438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16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31076" cy="55020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63691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94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346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83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347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694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347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36510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412776"/>
            <a:ext cx="65151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6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727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1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252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3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2708920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797152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27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584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3285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501008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72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57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12776"/>
            <a:ext cx="10763250" cy="5350718"/>
            <a:chOff x="335360" y="1412776"/>
            <a:chExt cx="10763250" cy="53507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0763250" cy="3305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725144"/>
              <a:ext cx="10687050" cy="20383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439816" y="1412776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72464" y="2060848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2708920"/>
            <a:ext cx="49685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3992" y="4149080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64352" y="5473505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83832" y="6165304"/>
            <a:ext cx="37444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37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6775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780928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3501008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85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348839" cy="4837509"/>
            <a:chOff x="335360" y="1412776"/>
            <a:chExt cx="11348839" cy="48375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0658475" cy="3429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869160"/>
              <a:ext cx="10772775" cy="1381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456040" y="4221088"/>
            <a:ext cx="35283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4941168"/>
            <a:ext cx="32403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661248"/>
            <a:ext cx="23762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70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156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26876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62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2866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19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434564" cy="5422726"/>
            <a:chOff x="263352" y="1340768"/>
            <a:chExt cx="11434564" cy="54227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391900" cy="3352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725144"/>
              <a:ext cx="10858500" cy="2038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80176" y="6118829"/>
            <a:ext cx="273630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11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918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745313"/>
            <a:ext cx="30243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4393385"/>
            <a:ext cx="3384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5013176"/>
            <a:ext cx="3384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76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2679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08912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2708920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55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99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132856"/>
            <a:ext cx="33123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852936"/>
            <a:ext cx="2160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3501008"/>
            <a:ext cx="41764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221088"/>
            <a:ext cx="51125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40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13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780928"/>
            <a:ext cx="67687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01008"/>
            <a:ext cx="41764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8" y="4221088"/>
            <a:ext cx="27363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877639"/>
            <a:ext cx="27363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16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966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6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895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41277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77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59"/>
            <a:ext cx="8568952" cy="565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3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19212"/>
            <a:ext cx="113633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2930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16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77625" cy="133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708920"/>
            <a:ext cx="5572125" cy="2771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38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2294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2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3952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852936"/>
            <a:ext cx="4857750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1328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39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0906125" cy="3620244"/>
            <a:chOff x="263352" y="1412776"/>
            <a:chExt cx="10906125" cy="36202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6562725" cy="122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708920"/>
              <a:ext cx="10906125" cy="232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633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5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2025-10-28T08:40:26Z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