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3081337"/>
            <a:ext cx="3971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1534"/>
            <a:ext cx="11153078" cy="553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5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85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0100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06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8220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1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725"/>
            <a:ext cx="117062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0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156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15854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429000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445224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43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501008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99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679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20888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20129"/>
            <a:ext cx="89289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89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3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9441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5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67693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85788"/>
            <a:ext cx="33123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54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96952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7243" y="2996952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005064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400506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0131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31574" cy="54035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0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61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7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03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302328" cy="548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79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354" y="3966515"/>
            <a:ext cx="3422798" cy="279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3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156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479715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32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2968"/>
            <a:ext cx="10117928" cy="5562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849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60932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4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348880"/>
            <a:ext cx="106965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3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6870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4076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28498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2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268760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9012" y="1268760"/>
            <a:ext cx="17652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293096"/>
            <a:ext cx="17652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62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342140" cy="53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04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98107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12776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35699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55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0881"/>
            <a:ext cx="10505776" cy="55640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0486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220486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212976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8448" y="42210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51571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24192" y="5104266"/>
            <a:ext cx="295232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71464" y="6093296"/>
            <a:ext cx="26642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47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12776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42088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20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114550"/>
            <a:ext cx="87534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7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43050"/>
            <a:ext cx="117348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52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7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20500" cy="4579962"/>
            <a:chOff x="263352" y="1340768"/>
            <a:chExt cx="11620500" cy="45799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20500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149080"/>
              <a:ext cx="8724900" cy="1771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59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2025-10-28T10:15:52Z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