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56" r:id="rId27"/>
    <p:sldId id="348" r:id="rId28"/>
    <p:sldId id="349" r:id="rId29"/>
    <p:sldId id="350" r:id="rId30"/>
    <p:sldId id="351" r:id="rId31"/>
    <p:sldId id="35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462212"/>
            <a:ext cx="691515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2568"/>
            <a:ext cx="10951912" cy="5565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7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81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581128"/>
            <a:ext cx="1019175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472514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580526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70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76" y="1317446"/>
            <a:ext cx="10404560" cy="542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2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823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412776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99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775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85232"/>
            <a:ext cx="849694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581128"/>
            <a:ext cx="101531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533235"/>
            <a:ext cx="489654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0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79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97917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2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132856"/>
            <a:ext cx="94773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79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7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4424"/>
            <a:ext cx="10755262" cy="5573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780928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6728" y="2780928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6728" y="3629340"/>
            <a:ext cx="36377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445224"/>
            <a:ext cx="4824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8904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89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92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0131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54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84784"/>
            <a:ext cx="84201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82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205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77072"/>
            <a:ext cx="934402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64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77914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69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84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98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293096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46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4098"/>
            <a:ext cx="10513018" cy="55439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27687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609329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3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9492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7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966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02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60212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33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346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93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5587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156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3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61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87249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6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2025-10-28T10:09:52Z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