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4" r:id="rId29"/>
    <p:sldId id="355" r:id="rId30"/>
    <p:sldId id="356" r:id="rId31"/>
    <p:sldId id="357" r:id="rId32"/>
    <p:sldId id="350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138487"/>
            <a:ext cx="59055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58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05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92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1246" cy="53530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29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109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29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484784"/>
            <a:ext cx="695325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941168"/>
            <a:ext cx="106680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4897669"/>
            <a:ext cx="25922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877272"/>
            <a:ext cx="36004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2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8" y="1441502"/>
            <a:ext cx="10196410" cy="524617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5360474" y="2295954"/>
            <a:ext cx="6480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293096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15719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5157192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271464" y="6858000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15480" y="6741368"/>
            <a:ext cx="65527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415480" y="6093296"/>
            <a:ext cx="64807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4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38262"/>
            <a:ext cx="115824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411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75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8487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348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30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95425"/>
            <a:ext cx="114395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427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3263" y="40427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6578" y="40427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4161" y="40427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40050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01370" y="40427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85049"/>
            <a:ext cx="8928992" cy="5557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861048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65313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5369573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19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823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92494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933056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5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100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483917"/>
            <a:ext cx="56886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98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420888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0105" y="4223265"/>
            <a:ext cx="6336704" cy="737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445224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61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437112"/>
            <a:ext cx="6696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92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0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346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47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07227"/>
            <a:ext cx="9256116" cy="57800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348343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7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251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90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95954"/>
            <a:ext cx="12241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293096"/>
            <a:ext cx="2088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11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727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429000"/>
            <a:ext cx="3168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89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28496" y="4358755"/>
            <a:ext cx="59766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301208"/>
            <a:ext cx="98650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13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70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348209"/>
            <a:ext cx="122413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7557" y="1348209"/>
            <a:ext cx="122413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3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105156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2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344" y="1340768"/>
            <a:ext cx="10519294" cy="5367586"/>
            <a:chOff x="335360" y="1268760"/>
            <a:chExt cx="11671423" cy="643046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68408" y="1268760"/>
              <a:ext cx="2238375" cy="33528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335360" y="1268760"/>
              <a:ext cx="11638781" cy="6430466"/>
              <a:chOff x="335360" y="1268760"/>
              <a:chExt cx="11638781" cy="643046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1268760"/>
                <a:ext cx="9105900" cy="37338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9416" y="5013176"/>
                <a:ext cx="11134725" cy="2686050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7176120" y="220486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2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452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31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8581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4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73016"/>
            <a:ext cx="1024890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6369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59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2025-10-28T09:25:16Z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