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95612"/>
            <a:ext cx="66770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385374" cy="548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0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24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358"/>
            <a:ext cx="12961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58112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6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9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10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930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09336"/>
            <a:ext cx="86010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19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11537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9411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97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412210" cy="5477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5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9593"/>
            <a:ext cx="11018588" cy="55771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6281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3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8486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6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7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2025-10-29T05:47:27Z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