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5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1762" y="2938462"/>
            <a:ext cx="684847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84784"/>
            <a:ext cx="868680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58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847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081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0100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886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96774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334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9348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437112"/>
            <a:ext cx="83529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85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013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348880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940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3155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3569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365104"/>
            <a:ext cx="3744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499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1441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03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96297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340768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420888"/>
            <a:ext cx="9793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501008"/>
            <a:ext cx="9793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462542"/>
            <a:ext cx="9793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51723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370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00162"/>
            <a:ext cx="11734800" cy="4257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71703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50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931763"/>
            <a:ext cx="6200775" cy="590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692467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57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300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58924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561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4013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56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6327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5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347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86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33500"/>
            <a:ext cx="1172527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84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062162"/>
            <a:ext cx="107632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835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966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328498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26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728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34076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356992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2304" y="4365104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37321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987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394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56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966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204864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3068960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9936" y="3964507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2224" y="5805264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305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966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402034"/>
            <a:ext cx="66967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49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340768"/>
            <a:ext cx="8649494" cy="38358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085184"/>
            <a:ext cx="1102995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88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9659"/>
            <a:ext cx="9793088" cy="559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19675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39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22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50607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57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490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0034" y="2216386"/>
            <a:ext cx="3024336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160602"/>
            <a:ext cx="979308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9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156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51571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682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680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235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1700808"/>
            <a:ext cx="35052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05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2203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28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52575"/>
            <a:ext cx="111156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6288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564904"/>
            <a:ext cx="53285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8008" y="3645024"/>
            <a:ext cx="56166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581128"/>
            <a:ext cx="56166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15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68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04962"/>
            <a:ext cx="110680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65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9660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176603"/>
            <a:ext cx="10706100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2348880"/>
            <a:ext cx="90010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256181"/>
            <a:ext cx="259228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40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9963150" cy="3876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1280282"/>
            <a:ext cx="1368152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184" y="3284984"/>
            <a:ext cx="309634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221088"/>
            <a:ext cx="705678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648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776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71703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06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204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420888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28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0488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412776"/>
            <a:ext cx="63367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348880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335699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01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6776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645024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4581128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36659" y="4581128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227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10013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556792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472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412776"/>
            <a:ext cx="86582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552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225" y="1562100"/>
            <a:ext cx="70675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1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60932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142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2025-10-29T05:29:29Z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