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95625"/>
            <a:ext cx="57626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1059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348880"/>
            <a:ext cx="110013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429000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36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052"/>
            <a:ext cx="10289678" cy="56149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5229200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12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524"/>
            <a:ext cx="10348414" cy="560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8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39475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71703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1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3533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4752" y="2539701"/>
            <a:ext cx="7128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7653" y="3619821"/>
            <a:ext cx="7128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43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45860" cy="5469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60932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2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87534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1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9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71247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0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7345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9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2374" y="4048791"/>
            <a:ext cx="20496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4925"/>
            <a:ext cx="116014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4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823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63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7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205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71703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28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0740"/>
            <a:ext cx="10386912" cy="560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773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6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9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905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89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3090" y="2411689"/>
            <a:ext cx="1872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58924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71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632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592098"/>
            <a:ext cx="684076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4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556792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56490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1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251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92896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85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19206" cy="5375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005064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9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77941"/>
            <a:ext cx="583264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2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4076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9287" y="134076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42088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4571" y="242088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4509120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9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205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340768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420888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7977" y="3385501"/>
            <a:ext cx="216024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6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8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95631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1048"/>
            <a:ext cx="1162050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933056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88242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1125"/>
            <a:ext cx="116490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6916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59912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5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2025-10-28T09:45:47Z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