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4"/>
  </p:notesMasterIdLst>
  <p:handoutMasterIdLst>
    <p:handoutMasterId r:id="rId35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6" r:id="rId29"/>
    <p:sldId id="350" r:id="rId30"/>
    <p:sldId id="351" r:id="rId31"/>
    <p:sldId id="352" r:id="rId32"/>
    <p:sldId id="353" r:id="rId33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28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7437" y="3076575"/>
            <a:ext cx="7477125" cy="704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49075" cy="3743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4437112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42573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268760"/>
            <a:ext cx="8391525" cy="3914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03890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53850" cy="3867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02863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488" y="1988840"/>
            <a:ext cx="9134475" cy="2714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85450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84784"/>
            <a:ext cx="11191875" cy="3743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951984" y="1484784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791744" y="3501008"/>
            <a:ext cx="756084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43472" y="4509120"/>
            <a:ext cx="158417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79429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68760"/>
            <a:ext cx="11058525" cy="2800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83632" y="2348880"/>
            <a:ext cx="151216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46817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5360" y="1268760"/>
            <a:ext cx="11763747" cy="5589240"/>
            <a:chOff x="335360" y="1268760"/>
            <a:chExt cx="11763747" cy="558924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268760"/>
              <a:ext cx="11715750" cy="39624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83432" y="5133975"/>
              <a:ext cx="11115675" cy="172402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0848528" y="2564904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01829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229975" cy="4676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86200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576387"/>
            <a:ext cx="11734800" cy="3705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0430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290637"/>
            <a:ext cx="11639550" cy="4276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5013176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6019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15750" cy="4505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528048" y="2996952"/>
            <a:ext cx="165618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9456" y="4005064"/>
            <a:ext cx="165618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904949" y="4005064"/>
            <a:ext cx="165618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157196" y="4005064"/>
            <a:ext cx="2107155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359696" y="5013176"/>
            <a:ext cx="2107155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19337" y="2219325"/>
            <a:ext cx="7553325" cy="2419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73952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10839450" cy="3838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69778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58600" cy="2847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9496" y="3964119"/>
            <a:ext cx="9096375" cy="2876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78335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0715625" cy="2790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84432" y="2420888"/>
            <a:ext cx="115212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15480" y="3429000"/>
            <a:ext cx="511256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5033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9869138" cy="5337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6" y="4077072"/>
            <a:ext cx="136815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071664" y="5949280"/>
            <a:ext cx="136815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2382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49075" cy="4381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1917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268760"/>
            <a:ext cx="9677400" cy="4972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7442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1321460"/>
            <a:ext cx="9140974" cy="55365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97570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839450" cy="4772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13263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810875" cy="4829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19536" y="5445224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81917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696700" cy="2847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655840" y="1268760"/>
            <a:ext cx="208823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28248" y="1268760"/>
            <a:ext cx="208823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312024" y="3284984"/>
            <a:ext cx="381642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59126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791825" cy="4733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2348880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43472" y="3356992"/>
            <a:ext cx="244827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07768" y="4365104"/>
            <a:ext cx="741682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71464" y="5373216"/>
            <a:ext cx="381642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17563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734675" cy="3981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647728" y="1412776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32153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0887075" cy="2686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23792" y="2348880"/>
            <a:ext cx="698477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43472" y="3356992"/>
            <a:ext cx="302433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84675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39550" cy="2828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159896" y="2348880"/>
            <a:ext cx="165618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711624" y="3356992"/>
            <a:ext cx="165618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39819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1106150" cy="3648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943872" y="2420888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847328" y="2420888"/>
            <a:ext cx="37212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99456" y="3429000"/>
            <a:ext cx="828092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74785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649075" cy="2876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2492896"/>
            <a:ext cx="288032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207568" y="3501008"/>
            <a:ext cx="770485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91690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700808"/>
            <a:ext cx="10239375" cy="2724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6766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268520" cy="550044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2204864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26211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075738" cy="549671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28448" y="1268760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57356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32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6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2025-10-29T04:54:27Z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