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995612"/>
            <a:ext cx="102584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433512"/>
            <a:ext cx="94583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48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208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4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7573"/>
            <a:ext cx="11249470" cy="5610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76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3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2965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98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812"/>
            <a:ext cx="10708082" cy="55911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1268760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20486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32129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414908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6093296"/>
            <a:ext cx="94330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64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2489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84784"/>
            <a:ext cx="11089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42088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3429000"/>
            <a:ext cx="80648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374009"/>
            <a:ext cx="21602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3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43876" cy="54490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340768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7687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422108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157192"/>
            <a:ext cx="9937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609329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51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10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1725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7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77072"/>
            <a:ext cx="1062037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61626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1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2561"/>
            <a:ext cx="10495110" cy="56168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27687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60932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18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348880"/>
            <a:ext cx="64087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7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610206" cy="3505175"/>
            <a:chOff x="263352" y="1340768"/>
            <a:chExt cx="11610206" cy="35051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91925" cy="1695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140968"/>
              <a:ext cx="11106150" cy="1704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603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87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40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268760"/>
            <a:ext cx="52863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41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348880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84984"/>
            <a:ext cx="49685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373216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3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109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365104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373216"/>
            <a:ext cx="10225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12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632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10441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20888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43711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36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8374"/>
            <a:ext cx="10467676" cy="55696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2129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992485"/>
            <a:ext cx="777686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02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26876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276872"/>
            <a:ext cx="7992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558924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79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32532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234888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356992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40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11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061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0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36510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8880"/>
            <a:ext cx="86409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429000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37112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068050" cy="3592438"/>
            <a:chOff x="191344" y="1268760"/>
            <a:chExt cx="11068050" cy="35924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068050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060848"/>
              <a:ext cx="10239375" cy="2800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9936" y="3140968"/>
            <a:ext cx="5832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149080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22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2025-10-29T05:57:48Z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