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43237"/>
            <a:ext cx="51816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196752"/>
            <a:ext cx="11144250" cy="1607046"/>
            <a:chOff x="263352" y="1196752"/>
            <a:chExt cx="11144250" cy="1607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14425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060848"/>
              <a:ext cx="2247900" cy="7429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852936"/>
            <a:ext cx="11610975" cy="2905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5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4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84984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9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284984"/>
            <a:ext cx="9289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29309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38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81534"/>
            <a:ext cx="885698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07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33625"/>
            <a:ext cx="116300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8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0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2715741"/>
            <a:chOff x="263352" y="1268760"/>
            <a:chExt cx="11658600" cy="27157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12976"/>
              <a:ext cx="76676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798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29254" cy="5235674"/>
            <a:chOff x="263352" y="1196752"/>
            <a:chExt cx="11725275" cy="6086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725275" cy="2295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645024"/>
              <a:ext cx="6276975" cy="3638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984"/>
            <a:ext cx="11306620" cy="5500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5824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36127"/>
            <a:ext cx="9919344" cy="3090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88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7250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3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1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1323975"/>
            <a:ext cx="61722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7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687050" cy="3507829"/>
            <a:chOff x="839416" y="1268760"/>
            <a:chExt cx="10687050" cy="3507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106870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5064"/>
              <a:ext cx="81248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777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996952"/>
            <a:ext cx="7455048" cy="37314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7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6858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4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6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209675"/>
            <a:ext cx="8496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0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8618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84984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160602"/>
            <a:ext cx="770485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1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7058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25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21297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210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84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91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20888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90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43711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7321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89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3823" y="3262206"/>
            <a:ext cx="48965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21088"/>
            <a:ext cx="43204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6674" y="4221088"/>
            <a:ext cx="564996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29200"/>
            <a:ext cx="460851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07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10601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4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293096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012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53012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3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962"/>
            <a:ext cx="10948490" cy="55810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40768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348880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3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2025-10-29T04:50:33Z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