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106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32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81162"/>
            <a:ext cx="11401425" cy="349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4267893"/>
            <a:ext cx="230425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016" y="5229200"/>
            <a:ext cx="352839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673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15675" cy="544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2184" y="1340768"/>
            <a:ext cx="34563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2204864"/>
            <a:ext cx="144016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80176" y="3284984"/>
            <a:ext cx="36004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4221088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52095" y="5213754"/>
            <a:ext cx="1944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3432" y="6140101"/>
            <a:ext cx="410445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657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0622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80526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236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633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522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4096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907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84784"/>
            <a:ext cx="9801225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67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10582275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3429000"/>
            <a:ext cx="180020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8131" y="3429000"/>
            <a:ext cx="180020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420888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4432" y="3356992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0376" y="4293096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3592" y="5301208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594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753850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24761" y="2035645"/>
            <a:ext cx="148776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586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844824"/>
            <a:ext cx="937260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97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6395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0912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160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56322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373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219200"/>
            <a:ext cx="92583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41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336" y="1196752"/>
            <a:ext cx="11696700" cy="5466903"/>
            <a:chOff x="119336" y="1196752"/>
            <a:chExt cx="11696700" cy="54669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336" y="1196752"/>
              <a:ext cx="11696700" cy="4781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5949280"/>
              <a:ext cx="8391525" cy="7143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436510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016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2025-10-28T09:03:51Z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