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57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362200"/>
            <a:ext cx="113633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06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8478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50100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50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09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7892" y="2258018"/>
            <a:ext cx="90730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8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38337"/>
            <a:ext cx="117348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3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81125"/>
            <a:ext cx="109918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9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0109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048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8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621" y="1192655"/>
            <a:ext cx="9941916" cy="5587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212976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9080"/>
            <a:ext cx="10081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10614"/>
            <a:ext cx="10081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49239"/>
            <a:ext cx="78488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3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90514"/>
            <a:ext cx="10515996" cy="5567486"/>
            <a:chOff x="407368" y="-315416"/>
            <a:chExt cx="11668125" cy="65755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-315416"/>
              <a:ext cx="11668125" cy="577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17232"/>
              <a:ext cx="11010900" cy="74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52384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92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1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7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21088"/>
            <a:ext cx="110966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010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70992"/>
            <a:ext cx="14401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976783"/>
            <a:ext cx="14401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011844"/>
            <a:ext cx="6554538" cy="28573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3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8775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1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443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63817"/>
            <a:ext cx="25922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58112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08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299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1283" y="2017349"/>
            <a:ext cx="261389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6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8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319212"/>
            <a:ext cx="69151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6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156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394370"/>
            <a:ext cx="1872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9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06584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293096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9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052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86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297269"/>
            <a:ext cx="36724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008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8836" y="2295954"/>
            <a:ext cx="236579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284984"/>
            <a:ext cx="34563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00" y="335699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58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1300162"/>
            <a:ext cx="63627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5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1024"/>
            <a:ext cx="9139534" cy="554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43711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14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07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5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586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9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4297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7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2025-10-28T10:07:10Z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