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3062287"/>
            <a:ext cx="96583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03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585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3249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01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1727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498032"/>
            <a:ext cx="1151572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544315"/>
            <a:ext cx="1151572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645024"/>
            <a:ext cx="1151572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725144"/>
            <a:ext cx="1151572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805264"/>
            <a:ext cx="1151572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11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6797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282008"/>
            <a:ext cx="1151572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20888"/>
            <a:ext cx="1151572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73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5095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4509120"/>
            <a:ext cx="1151572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853" y="5661248"/>
            <a:ext cx="1151572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81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8772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100298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1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88677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2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8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347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653136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733256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32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918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492896"/>
            <a:ext cx="72008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645024"/>
            <a:ext cx="53285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03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1252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573016"/>
            <a:ext cx="77048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653136"/>
            <a:ext cx="84969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9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489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492896"/>
            <a:ext cx="7992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573016"/>
            <a:ext cx="10009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653136"/>
            <a:ext cx="10009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699511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65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2025-10-29T05:12:38Z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