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061764"/>
            <a:ext cx="11809312" cy="734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823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268760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276872"/>
            <a:ext cx="5112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424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5229200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72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87100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340768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348880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5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09062" cy="548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37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3975"/>
            <a:ext cx="11039475" cy="553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119675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144378"/>
            <a:ext cx="597666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2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23987"/>
            <a:ext cx="109728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412776"/>
            <a:ext cx="38884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66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251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140968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4077072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44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43025"/>
            <a:ext cx="10991850" cy="417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2636912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3573016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03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766887"/>
            <a:ext cx="965835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510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39475" cy="517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63952" y="12687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176" y="30689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1944" y="4005064"/>
            <a:ext cx="59046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4869160"/>
            <a:ext cx="60486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12424" y="48691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91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394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340768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140968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416" y="40050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604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395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340768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76872"/>
            <a:ext cx="10945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40968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68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05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268760"/>
            <a:ext cx="90868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86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340768"/>
            <a:ext cx="48958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60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2025-10-29T04:58:31Z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