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3128962"/>
            <a:ext cx="94773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4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680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34888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2348880"/>
            <a:ext cx="129614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224603"/>
            <a:ext cx="1872208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99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314150"/>
            <a:ext cx="1368152" cy="69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4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8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172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40768"/>
            <a:ext cx="10239375" cy="4203526"/>
            <a:chOff x="839416" y="1340768"/>
            <a:chExt cx="10239375" cy="4203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340768"/>
              <a:ext cx="1023937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25144"/>
              <a:ext cx="9867900" cy="81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20136" y="2143430"/>
            <a:ext cx="3672408" cy="84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313787"/>
            <a:ext cx="4032448" cy="95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4725144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52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29360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2012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44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155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4437112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5373216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8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8993632" cy="55104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132856"/>
            <a:ext cx="38884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25922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6021288"/>
            <a:ext cx="108012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254"/>
            <a:ext cx="8649592" cy="5569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941168"/>
            <a:ext cx="266429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855010"/>
            <a:ext cx="3888432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9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968" r="946"/>
          <a:stretch/>
        </p:blipFill>
        <p:spPr>
          <a:xfrm>
            <a:off x="1487488" y="4933077"/>
            <a:ext cx="10246269" cy="192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1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393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96952"/>
            <a:ext cx="945832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268760"/>
            <a:ext cx="144016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068960"/>
            <a:ext cx="144016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013176"/>
            <a:ext cx="144016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3683" y="5013176"/>
            <a:ext cx="1440160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43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2025-10-29T04:00:33Z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