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3062287"/>
            <a:ext cx="120110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76034" cy="5330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941168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0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20888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900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9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8312"/>
            <a:ext cx="7488832" cy="55096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3343" y="2258018"/>
            <a:ext cx="37444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906090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509406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150429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4819732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5445224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5600" y="6093296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44072" y="3284984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44072" y="3933056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44072" y="4581128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44072" y="5229200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22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7250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50100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3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76872"/>
            <a:ext cx="74168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51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39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58924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22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5884"/>
            <a:ext cx="10861624" cy="5602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60212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5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77200" cy="551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9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10040888" cy="5382022"/>
            <a:chOff x="551384" y="1268760"/>
            <a:chExt cx="10553400" cy="61392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268760"/>
              <a:ext cx="10467676" cy="440555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661248"/>
              <a:ext cx="10553400" cy="174677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92144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0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52562"/>
            <a:ext cx="118110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46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1039"/>
            <a:ext cx="10371284" cy="551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2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