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2409825"/>
            <a:ext cx="7639050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68842" cy="543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18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30420" cy="54731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4149080"/>
            <a:ext cx="62646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078835"/>
            <a:ext cx="727280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6033793"/>
            <a:ext cx="19442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09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4502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42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478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16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86104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43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108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3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23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43087"/>
            <a:ext cx="106680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89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251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8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71600"/>
            <a:ext cx="115347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23731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77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4663"/>
            <a:ext cx="10313690" cy="55747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73016"/>
            <a:ext cx="27363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4437112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4437112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5301208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5760" y="6237312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4394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8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331789"/>
            <a:ext cx="295232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365104"/>
            <a:ext cx="748883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530120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97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537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348880"/>
            <a:ext cx="52565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284984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8842" y="3284984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14565" y="4186458"/>
            <a:ext cx="122413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1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231832" cy="531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22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09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5251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72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6325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2420888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400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727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83743" y="2267673"/>
            <a:ext cx="518457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140968"/>
            <a:ext cx="1022513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121355"/>
            <a:ext cx="590465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21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585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33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299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522492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392835"/>
            <a:ext cx="259228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4365104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301208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493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359850"/>
            <a:ext cx="259228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3284984"/>
            <a:ext cx="338437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3338366"/>
            <a:ext cx="64807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3210" y="5326081"/>
            <a:ext cx="64807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78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340768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1340768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2248819"/>
            <a:ext cx="187220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288" y="2261096"/>
            <a:ext cx="187220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813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37321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5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108976" cy="5443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92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265459"/>
            <a:ext cx="1224136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46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1344" y="1268760"/>
            <a:ext cx="11687175" cy="4674815"/>
            <a:chOff x="191344" y="1268760"/>
            <a:chExt cx="11687175" cy="4674815"/>
          </a:xfrm>
        </p:grpSpPr>
        <p:grpSp>
          <p:nvGrpSpPr>
            <p:cNvPr id="4" name="组合 3"/>
            <p:cNvGrpSpPr/>
            <p:nvPr/>
          </p:nvGrpSpPr>
          <p:grpSpPr>
            <a:xfrm>
              <a:off x="191344" y="1268760"/>
              <a:ext cx="11687175" cy="3955132"/>
              <a:chOff x="191344" y="1268760"/>
              <a:chExt cx="11687175" cy="395513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1344" y="1268760"/>
                <a:ext cx="11687175" cy="20478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9416" y="3356992"/>
                <a:ext cx="10934700" cy="18669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5229200"/>
              <a:ext cx="11010900" cy="714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504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62900" cy="53219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48478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77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2025-10-28T09:16:34Z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