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081337"/>
            <a:ext cx="119634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6044" y="2324235"/>
            <a:ext cx="66247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0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43711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54590"/>
            <a:ext cx="2376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8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348"/>
            <a:ext cx="10934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6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74264"/>
            <a:ext cx="8983710" cy="5670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29309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971212"/>
            <a:ext cx="1512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4298" y="5952358"/>
            <a:ext cx="200615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48216" cy="546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6868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0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367962"/>
            <a:ext cx="31683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29000"/>
            <a:ext cx="64087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589240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86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86726" cy="53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6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58544"/>
            <a:ext cx="9838580" cy="558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9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7206" cy="540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3800"/>
            <a:ext cx="10831908" cy="551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2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19821"/>
            <a:ext cx="62646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25144"/>
            <a:ext cx="9937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8052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02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377389"/>
            <a:ext cx="223224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72514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780061"/>
            <a:ext cx="32403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0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10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680186"/>
            <a:ext cx="7488832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717032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0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35442" cy="5396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0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6678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6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5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2612"/>
            <a:ext cx="10524826" cy="56198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861048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79715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7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26677"/>
            <a:ext cx="9433048" cy="55417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92896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35699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4186551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04439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5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3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75357"/>
            <a:ext cx="1051316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2896"/>
            <a:ext cx="1087320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63857"/>
            <a:ext cx="1087320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5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