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132856"/>
            <a:ext cx="9810750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8937" y="3124200"/>
            <a:ext cx="633412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10029825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990850"/>
            <a:ext cx="10982325" cy="3867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576" y="2276872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2064" y="4797152"/>
            <a:ext cx="475252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6093296"/>
            <a:ext cx="30243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859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2050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038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3947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20336" y="393305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964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299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412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0584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1340768"/>
            <a:ext cx="64807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276872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584" y="5085184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259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44250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2708920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978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0680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522920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564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420350" cy="453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24392" y="429309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068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5157192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299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2420888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4112" y="3356992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86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53775" cy="2581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2348880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284984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298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8232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3212976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308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8717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656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0140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356992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77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2045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3284984"/>
            <a:ext cx="432048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509120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212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6330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50131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324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2025-10-29T05:45:43Z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