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3052762"/>
            <a:ext cx="80676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12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1180"/>
            <a:ext cx="114871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7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221088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01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8864"/>
            <a:ext cx="110299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9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86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156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97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1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75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27687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36510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68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156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34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39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21142" cy="5242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0851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4418" y="5085184"/>
            <a:ext cx="15453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3668" y="5085184"/>
            <a:ext cx="15453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3234" y="5085184"/>
            <a:ext cx="244517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8966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2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9906"/>
            <a:ext cx="116014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48125"/>
            <a:ext cx="107442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19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918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0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85875"/>
            <a:ext cx="11811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3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7918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00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061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437112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445224"/>
            <a:ext cx="84249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00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013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42900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93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36510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8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87075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2420888"/>
            <a:ext cx="838490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926" y="3467171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926" y="4495872"/>
            <a:ext cx="1151572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517232"/>
            <a:ext cx="23042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4076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2276350"/>
            <a:ext cx="129614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42930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27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4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12976"/>
            <a:ext cx="11249025" cy="318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3952" y="4293096"/>
            <a:ext cx="554461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58924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67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250"/>
            <a:ext cx="112014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1967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5157192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199456" y="6165304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04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1344" y="1340768"/>
            <a:ext cx="10855522" cy="5282058"/>
            <a:chOff x="263352" y="1268760"/>
            <a:chExt cx="11610975" cy="60952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58525" cy="194310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263352" y="2996952"/>
              <a:ext cx="11610975" cy="4367014"/>
              <a:chOff x="263352" y="2852936"/>
              <a:chExt cx="11610975" cy="4367014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3352" y="2852936"/>
                <a:ext cx="11610975" cy="36671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31504" y="6496050"/>
                <a:ext cx="5324475" cy="723900"/>
              </a:xfrm>
              <a:prstGeom prst="rect">
                <a:avLst/>
              </a:prstGeom>
            </p:spPr>
          </p:pic>
        </p:grpSp>
      </p:grpSp>
      <p:sp>
        <p:nvSpPr>
          <p:cNvPr id="7" name="矩形 6"/>
          <p:cNvSpPr/>
          <p:nvPr/>
        </p:nvSpPr>
        <p:spPr>
          <a:xfrm>
            <a:off x="7608168" y="1340768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443711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02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49792" cy="5411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7687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4129704"/>
            <a:ext cx="18722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01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3060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22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2025-10-29T05:40:33Z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