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3143250"/>
            <a:ext cx="100584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1260"/>
            <a:ext cx="9978998" cy="557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14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048672" cy="564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36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340768"/>
            <a:ext cx="11497491" cy="5256584"/>
            <a:chOff x="119336" y="1268760"/>
            <a:chExt cx="11725275" cy="58368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268760"/>
              <a:ext cx="11725275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5229200"/>
              <a:ext cx="10182225" cy="1876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680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04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33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3727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04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9918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429000"/>
            <a:ext cx="11665296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22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727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67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348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01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196752"/>
            <a:ext cx="66294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17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86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3455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844824"/>
            <a:ext cx="10538914" cy="492448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68760"/>
            <a:ext cx="10248900" cy="4874493"/>
            <a:chOff x="335360" y="1268760"/>
            <a:chExt cx="10248900" cy="48744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125075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060848"/>
              <a:ext cx="1714500" cy="704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2780928"/>
              <a:ext cx="10248900" cy="33623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719736" y="1340768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797152"/>
            <a:ext cx="777686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74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6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71625"/>
            <a:ext cx="109251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2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823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62880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53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2192"/>
            <a:ext cx="8715126" cy="547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9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2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4899"/>
            <a:ext cx="10553400" cy="554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48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203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387573"/>
            <a:ext cx="17281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2420888"/>
            <a:ext cx="518457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4005064"/>
            <a:ext cx="597666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552954"/>
            <a:ext cx="288032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224" y="5661248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30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4925"/>
            <a:ext cx="10991850" cy="555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204864"/>
            <a:ext cx="10945216" cy="453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08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8864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2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00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53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531200" cy="5419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24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9442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25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2025-10-28T09:41:47Z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