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2447925"/>
            <a:ext cx="584835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8588" cy="5396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52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1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440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0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5892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61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755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14675"/>
            <a:ext cx="88677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2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17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952"/>
            <a:ext cx="115824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10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6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24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19212"/>
            <a:ext cx="116490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2494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3305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93305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24744"/>
            <a:ext cx="5934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5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953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3242"/>
            <a:ext cx="10042870" cy="379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6101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77277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99695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872570"/>
            <a:ext cx="784887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869160"/>
            <a:ext cx="33123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71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873"/>
            <a:ext cx="108013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212976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1088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515719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165304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5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489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26876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0486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212976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2108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7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5887"/>
            <a:ext cx="116109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0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4888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84984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9309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61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84784"/>
            <a:ext cx="8077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65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63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30120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484784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0082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36931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342900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3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489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34888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56992"/>
            <a:ext cx="691276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3407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4630" y="13407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234888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29309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429309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48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024062"/>
            <a:ext cx="87153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23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6825"/>
            <a:ext cx="11668125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46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62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340768"/>
            <a:ext cx="7762875" cy="3616821"/>
            <a:chOff x="983432" y="1340768"/>
            <a:chExt cx="7762875" cy="36168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402907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04864"/>
              <a:ext cx="7762875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731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